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8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1128-D0F1-4DDC-BBD9-C126AC01B83F}" type="datetimeFigureOut">
              <a:rPr lang="es-ES" smtClean="0"/>
              <a:t>10/02/2019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4DFC-B087-44A6-9AE9-58792BE313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032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1128-D0F1-4DDC-BBD9-C126AC01B83F}" type="datetimeFigureOut">
              <a:rPr lang="es-ES" smtClean="0"/>
              <a:t>10/02/2019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4DFC-B087-44A6-9AE9-58792BE313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16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1128-D0F1-4DDC-BBD9-C126AC01B83F}" type="datetimeFigureOut">
              <a:rPr lang="es-ES" smtClean="0"/>
              <a:t>10/02/2019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4DFC-B087-44A6-9AE9-58792BE313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984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1128-D0F1-4DDC-BBD9-C126AC01B83F}" type="datetimeFigureOut">
              <a:rPr lang="es-ES" smtClean="0"/>
              <a:t>10/02/2019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4DFC-B087-44A6-9AE9-58792BE313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661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1128-D0F1-4DDC-BBD9-C126AC01B83F}" type="datetimeFigureOut">
              <a:rPr lang="es-ES" smtClean="0"/>
              <a:t>10/02/2019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4DFC-B087-44A6-9AE9-58792BE313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709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1128-D0F1-4DDC-BBD9-C126AC01B83F}" type="datetimeFigureOut">
              <a:rPr lang="es-ES" smtClean="0"/>
              <a:t>10/02/2019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4DFC-B087-44A6-9AE9-58792BE313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46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1128-D0F1-4DDC-BBD9-C126AC01B83F}" type="datetimeFigureOut">
              <a:rPr lang="es-ES" smtClean="0"/>
              <a:t>10/02/2019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4DFC-B087-44A6-9AE9-58792BE31311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2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1128-D0F1-4DDC-BBD9-C126AC01B83F}" type="datetimeFigureOut">
              <a:rPr lang="es-ES" smtClean="0"/>
              <a:t>10/02/2019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4DFC-B087-44A6-9AE9-58792BE313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352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1128-D0F1-4DDC-BBD9-C126AC01B83F}" type="datetimeFigureOut">
              <a:rPr lang="es-ES" smtClean="0"/>
              <a:t>10/02/2019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4DFC-B087-44A6-9AE9-58792BE313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769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1128-D0F1-4DDC-BBD9-C126AC01B83F}" type="datetimeFigureOut">
              <a:rPr lang="es-ES" smtClean="0"/>
              <a:t>10/02/2019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4DFC-B087-44A6-9AE9-58792BE313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730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6AA1128-D0F1-4DDC-BBD9-C126AC01B83F}" type="datetimeFigureOut">
              <a:rPr lang="es-ES" smtClean="0"/>
              <a:t>10/02/2019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4DFC-B087-44A6-9AE9-58792BE313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023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6AA1128-D0F1-4DDC-BBD9-C126AC01B83F}" type="datetimeFigureOut">
              <a:rPr lang="es-ES" smtClean="0"/>
              <a:t>10/02/2019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A1C4DFC-B087-44A6-9AE9-58792BE313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14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image" Target="https://www.fr.clipproject.info/images/joomgallery/details/divers_32/cafe_dessin_gratuit_a_telecharger_20160410_1298949559.jpg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9.png"/><Relationship Id="rId18" Type="http://schemas.openxmlformats.org/officeDocument/2006/relationships/image" Target="../media/image24.jpeg"/><Relationship Id="rId3" Type="http://schemas.openxmlformats.org/officeDocument/2006/relationships/image" Target="../media/image13.png"/><Relationship Id="rId7" Type="http://schemas.openxmlformats.org/officeDocument/2006/relationships/image" Target="http://lowsaltrecipes.info/wp-content/uploads/2012/11/Low-Salt.jpg" TargetMode="External"/><Relationship Id="rId12" Type="http://schemas.openxmlformats.org/officeDocument/2006/relationships/image" Target="http://hanatemplate.com/images/pictures-of-food-to-color-1.png" TargetMode="External"/><Relationship Id="rId17" Type="http://schemas.openxmlformats.org/officeDocument/2006/relationships/image" Target="../media/image23.jpeg"/><Relationship Id="rId2" Type="http://schemas.openxmlformats.org/officeDocument/2006/relationships/image" Target="../media/image12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8.png"/><Relationship Id="rId5" Type="http://schemas.openxmlformats.org/officeDocument/2006/relationships/image" Target="../media/image14.jpeg"/><Relationship Id="rId15" Type="http://schemas.openxmlformats.org/officeDocument/2006/relationships/image" Target="../media/image21.jpeg"/><Relationship Id="rId10" Type="http://schemas.openxmlformats.org/officeDocument/2006/relationships/image" Target="http://legaluchat.free.fr/sujets-qui-fachent/jambon.gif" TargetMode="External"/><Relationship Id="rId19" Type="http://schemas.openxmlformats.org/officeDocument/2006/relationships/image" Target="../media/image25.png"/><Relationship Id="rId4" Type="http://schemas.openxmlformats.org/officeDocument/2006/relationships/image" Target="http://mac.downloadatoz.com/resources/soft/mac/download/img/c/h/cheese%20icons-free.jpg" TargetMode="External"/><Relationship Id="rId9" Type="http://schemas.openxmlformats.org/officeDocument/2006/relationships/image" Target="../media/image17.gif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i.pinimg.com/originals/14/fd/17/14fd17774cd2179565a5fbb0decfe06c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AF73B-809A-410E-81D2-B000DC14B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aliments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0CC17E-3CCA-4B6B-82EB-17F189CC71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680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1F91B-2818-44D4-B640-640688448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25206"/>
            <a:ext cx="7729728" cy="755251"/>
          </a:xfrm>
        </p:spPr>
        <p:txBody>
          <a:bodyPr/>
          <a:lstStyle/>
          <a:p>
            <a:r>
              <a:rPr lang="es-ES" dirty="0"/>
              <a:t>Pour le petit déjeuner</a:t>
            </a:r>
          </a:p>
        </p:txBody>
      </p:sp>
      <p:pic>
        <p:nvPicPr>
          <p:cNvPr id="1026" name="Picture 2" descr="ANd9GcQ73L-GjKn58iuYWWxB9wguJbL62gFsm2z5z0onBzT4V7Wk2SgLSg">
            <a:extLst>
              <a:ext uri="{FF2B5EF4-FFF2-40B4-BE49-F238E27FC236}">
                <a16:creationId xmlns:a16="http://schemas.microsoft.com/office/drawing/2014/main" id="{BF196A6E-67AB-4E85-8CD0-F39B79D91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6" y="1804842"/>
            <a:ext cx="1763219" cy="176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roissant">
            <a:extLst>
              <a:ext uri="{FF2B5EF4-FFF2-40B4-BE49-F238E27FC236}">
                <a16:creationId xmlns:a16="http://schemas.microsoft.com/office/drawing/2014/main" id="{73B06DA6-665C-48B8-AC33-11CBD3A2B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692" y="1804842"/>
            <a:ext cx="1763219" cy="176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m 6" descr="butter.jpg">
            <a:extLst>
              <a:ext uri="{FF2B5EF4-FFF2-40B4-BE49-F238E27FC236}">
                <a16:creationId xmlns:a16="http://schemas.microsoft.com/office/drawing/2014/main" id="{E0B28C0D-E9DC-4093-A819-FBB959CAA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028" y="1827326"/>
            <a:ext cx="1595944" cy="171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oney__56363">
            <a:extLst>
              <a:ext uri="{FF2B5EF4-FFF2-40B4-BE49-F238E27FC236}">
                <a16:creationId xmlns:a16="http://schemas.microsoft.com/office/drawing/2014/main" id="{9846A9A7-FFAB-4D7C-BF1E-F3DABE7D5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07" y="1598822"/>
            <a:ext cx="1763219" cy="202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9311461-image-vectorielle-de-confiture-de-fraise-dans-le-pot-de-verre">
            <a:extLst>
              <a:ext uri="{FF2B5EF4-FFF2-40B4-BE49-F238E27FC236}">
                <a16:creationId xmlns:a16="http://schemas.microsoft.com/office/drawing/2014/main" id="{F478BC7D-3110-4725-9C48-E31F89A2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771" y="4541220"/>
            <a:ext cx="1713977" cy="171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richaa0052s">
            <a:extLst>
              <a:ext uri="{FF2B5EF4-FFF2-40B4-BE49-F238E27FC236}">
                <a16:creationId xmlns:a16="http://schemas.microsoft.com/office/drawing/2014/main" id="{AA548F6E-A28A-4F82-A410-569432585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854" y="1598822"/>
            <a:ext cx="1406639" cy="209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n 1" descr="C:\Users\mamel\AppData\Local\Microsoft\Windows\INetCache\Content.MSO\D09D0F25.tmp">
            <a:extLst>
              <a:ext uri="{FF2B5EF4-FFF2-40B4-BE49-F238E27FC236}">
                <a16:creationId xmlns:a16="http://schemas.microsoft.com/office/drawing/2014/main" id="{80C187A9-6B00-4D7F-9A8D-0A6E739FD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60" y="4454275"/>
            <a:ext cx="1763219" cy="176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Resultado de imagen de cafe dessin">
            <a:extLst>
              <a:ext uri="{FF2B5EF4-FFF2-40B4-BE49-F238E27FC236}">
                <a16:creationId xmlns:a16="http://schemas.microsoft.com/office/drawing/2014/main" id="{7575ADCF-822B-4062-99AF-795E58563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4" r="15573" b="16354"/>
          <a:stretch>
            <a:fillRect/>
          </a:stretch>
        </p:blipFill>
        <p:spPr bwMode="auto">
          <a:xfrm>
            <a:off x="2455327" y="4156893"/>
            <a:ext cx="1525874" cy="205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1289488579268591360sugar%20on%20spoon%20doctored">
            <a:extLst>
              <a:ext uri="{FF2B5EF4-FFF2-40B4-BE49-F238E27FC236}">
                <a16:creationId xmlns:a16="http://schemas.microsoft.com/office/drawing/2014/main" id="{EA809ED8-4E93-4D41-BF1A-66B875F3E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864" y="4541220"/>
            <a:ext cx="1713977" cy="171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Imagen relacionada">
            <a:extLst>
              <a:ext uri="{FF2B5EF4-FFF2-40B4-BE49-F238E27FC236}">
                <a16:creationId xmlns:a16="http://schemas.microsoft.com/office/drawing/2014/main" id="{C32CF922-F38E-4126-988D-6560BCB37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797" y="4506578"/>
            <a:ext cx="1710916" cy="171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4397045-isoles-et-de-boite-de-carton-de-lait-tasse">
            <a:extLst>
              <a:ext uri="{FF2B5EF4-FFF2-40B4-BE49-F238E27FC236}">
                <a16:creationId xmlns:a16="http://schemas.microsoft.com/office/drawing/2014/main" id="{5DCE6A4F-F66F-4068-96C7-CF2577A6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332" y="4544282"/>
            <a:ext cx="1710915" cy="171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3093C2D-80D9-4E8D-A623-2DF6DA26115F}"/>
              </a:ext>
            </a:extLst>
          </p:cNvPr>
          <p:cNvSpPr txBox="1"/>
          <p:nvPr/>
        </p:nvSpPr>
        <p:spPr>
          <a:xfrm>
            <a:off x="970507" y="3619768"/>
            <a:ext cx="117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Du pain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6127EA-C234-4593-B848-DA6920DD2969}"/>
              </a:ext>
            </a:extLst>
          </p:cNvPr>
          <p:cNvSpPr txBox="1"/>
          <p:nvPr/>
        </p:nvSpPr>
        <p:spPr>
          <a:xfrm>
            <a:off x="2856775" y="3619768"/>
            <a:ext cx="138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Du croissant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C200C92-E7C9-40B1-AEBA-0140D5630DB6}"/>
              </a:ext>
            </a:extLst>
          </p:cNvPr>
          <p:cNvSpPr txBox="1"/>
          <p:nvPr/>
        </p:nvSpPr>
        <p:spPr>
          <a:xfrm>
            <a:off x="5452539" y="3616141"/>
            <a:ext cx="117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Du beurre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080C6AC-B7D9-4595-B289-3C1F0C97F3DB}"/>
              </a:ext>
            </a:extLst>
          </p:cNvPr>
          <p:cNvSpPr txBox="1"/>
          <p:nvPr/>
        </p:nvSpPr>
        <p:spPr>
          <a:xfrm>
            <a:off x="7633696" y="3656745"/>
            <a:ext cx="117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Du miel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093FC4C-0E44-4288-A76A-A4A69C47E1B5}"/>
              </a:ext>
            </a:extLst>
          </p:cNvPr>
          <p:cNvSpPr txBox="1"/>
          <p:nvPr/>
        </p:nvSpPr>
        <p:spPr>
          <a:xfrm>
            <a:off x="9865072" y="3698327"/>
            <a:ext cx="130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Des céréals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0E93E19-04F2-4ACE-8654-085DCA843B4C}"/>
              </a:ext>
            </a:extLst>
          </p:cNvPr>
          <p:cNvSpPr txBox="1"/>
          <p:nvPr/>
        </p:nvSpPr>
        <p:spPr>
          <a:xfrm>
            <a:off x="345502" y="6255197"/>
            <a:ext cx="179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Du </a:t>
            </a:r>
            <a:r>
              <a:rPr lang="es-ES" dirty="0" err="1"/>
              <a:t>jus</a:t>
            </a:r>
            <a:r>
              <a:rPr lang="es-ES" dirty="0"/>
              <a:t> d’orange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031BF78-63B7-4585-BC4F-B68ED1DD5542}"/>
              </a:ext>
            </a:extLst>
          </p:cNvPr>
          <p:cNvSpPr txBox="1"/>
          <p:nvPr/>
        </p:nvSpPr>
        <p:spPr>
          <a:xfrm>
            <a:off x="2655776" y="6215050"/>
            <a:ext cx="117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Du café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EB238F8-BEED-407B-921E-FFBEBA653D40}"/>
              </a:ext>
            </a:extLst>
          </p:cNvPr>
          <p:cNvSpPr txBox="1"/>
          <p:nvPr/>
        </p:nvSpPr>
        <p:spPr>
          <a:xfrm>
            <a:off x="4537911" y="6255197"/>
            <a:ext cx="117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Du lait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D8D66B7-3012-466C-8F22-08A1946BDA80}"/>
              </a:ext>
            </a:extLst>
          </p:cNvPr>
          <p:cNvSpPr txBox="1"/>
          <p:nvPr/>
        </p:nvSpPr>
        <p:spPr>
          <a:xfrm>
            <a:off x="6321755" y="6255197"/>
            <a:ext cx="117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De l’huile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A71CB9E-B88A-4B5B-8BC3-BF74A9BC881D}"/>
              </a:ext>
            </a:extLst>
          </p:cNvPr>
          <p:cNvSpPr txBox="1"/>
          <p:nvPr/>
        </p:nvSpPr>
        <p:spPr>
          <a:xfrm>
            <a:off x="7874684" y="6255197"/>
            <a:ext cx="184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De la confiture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AA0EA7C-9219-4654-9B52-80E371040505}"/>
              </a:ext>
            </a:extLst>
          </p:cNvPr>
          <p:cNvSpPr txBox="1"/>
          <p:nvPr/>
        </p:nvSpPr>
        <p:spPr>
          <a:xfrm>
            <a:off x="10119077" y="6215050"/>
            <a:ext cx="117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Du sucre</a:t>
            </a:r>
          </a:p>
        </p:txBody>
      </p:sp>
    </p:spTree>
    <p:extLst>
      <p:ext uri="{BB962C8B-B14F-4D97-AF65-F5344CB8AC3E}">
        <p14:creationId xmlns:p14="http://schemas.microsoft.com/office/powerpoint/2010/main" val="91803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A43B5-513F-4132-BC55-CA9EA30FC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5919"/>
            <a:ext cx="7729728" cy="726948"/>
          </a:xfrm>
        </p:spPr>
        <p:txBody>
          <a:bodyPr>
            <a:normAutofit fontScale="90000"/>
          </a:bodyPr>
          <a:lstStyle/>
          <a:p>
            <a:r>
              <a:rPr lang="es-ES" dirty="0"/>
              <a:t>Pour manger et boire</a:t>
            </a:r>
          </a:p>
        </p:txBody>
      </p:sp>
      <p:pic>
        <p:nvPicPr>
          <p:cNvPr id="2050" name="Imagen 13" descr="http://www.fotosearch.com/bthumb/CSP/CSP059/k0590339.jpg">
            <a:extLst>
              <a:ext uri="{FF2B5EF4-FFF2-40B4-BE49-F238E27FC236}">
                <a16:creationId xmlns:a16="http://schemas.microsoft.com/office/drawing/2014/main" id="{0053F920-176A-40D6-AEF6-BD3012C2D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96" y="1315242"/>
            <a:ext cx="1288103" cy="126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http://mac.downloadatoz.com/resources/soft/mac/download/img/c/h/cheese%20icons-free.jpg">
            <a:extLst>
              <a:ext uri="{FF2B5EF4-FFF2-40B4-BE49-F238E27FC236}">
                <a16:creationId xmlns:a16="http://schemas.microsoft.com/office/drawing/2014/main" id="{15B6EFDD-845A-4F4D-9506-C6AB19645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440" y="1589965"/>
            <a:ext cx="1251465" cy="92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k9220620">
            <a:extLst>
              <a:ext uri="{FF2B5EF4-FFF2-40B4-BE49-F238E27FC236}">
                <a16:creationId xmlns:a16="http://schemas.microsoft.com/office/drawing/2014/main" id="{BE5DD9C7-9F5C-4957-B3A2-94F461AE2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1315602"/>
            <a:ext cx="1550667" cy="126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lowsaltrecipes.info/wp-content/uploads/2012/11/Low-Salt.jpg">
            <a:extLst>
              <a:ext uri="{FF2B5EF4-FFF2-40B4-BE49-F238E27FC236}">
                <a16:creationId xmlns:a16="http://schemas.microsoft.com/office/drawing/2014/main" id="{9CDDE888-6C06-4F62-990A-FCF73A4FB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02" y="5013816"/>
            <a:ext cx="1203837" cy="112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Resultado de imagen de du riz dessin">
            <a:extLst>
              <a:ext uri="{FF2B5EF4-FFF2-40B4-BE49-F238E27FC236}">
                <a16:creationId xmlns:a16="http://schemas.microsoft.com/office/drawing/2014/main" id="{0677ACE1-BC2A-4538-B446-EA59F9960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34" y="4677617"/>
            <a:ext cx="1759784" cy="14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legaluchat.free.fr/sujets-qui-fachent/jambon.gif">
            <a:extLst>
              <a:ext uri="{FF2B5EF4-FFF2-40B4-BE49-F238E27FC236}">
                <a16:creationId xmlns:a16="http://schemas.microsoft.com/office/drawing/2014/main" id="{D621458C-2CF1-42A3-B1FE-E07E43019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46" y="4799618"/>
            <a:ext cx="1817140" cy="134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Imagen relacionada">
            <a:extLst>
              <a:ext uri="{FF2B5EF4-FFF2-40B4-BE49-F238E27FC236}">
                <a16:creationId xmlns:a16="http://schemas.microsoft.com/office/drawing/2014/main" id="{01BB2DDC-2C10-4B95-A7C4-29BF50108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7" t="18085" r="8000" b="17873"/>
          <a:stretch>
            <a:fillRect/>
          </a:stretch>
        </p:blipFill>
        <p:spPr bwMode="auto">
          <a:xfrm>
            <a:off x="2051946" y="3146796"/>
            <a:ext cx="2089219" cy="124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Imagen 2" descr="Resultado de imagen de viande dessin manger">
            <a:extLst>
              <a:ext uri="{FF2B5EF4-FFF2-40B4-BE49-F238E27FC236}">
                <a16:creationId xmlns:a16="http://schemas.microsoft.com/office/drawing/2014/main" id="{9EABE214-BA40-4258-8D0C-8D5D1E162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3" y="3146796"/>
            <a:ext cx="1752728" cy="129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Resultado de imagen de des spaghettis dessin">
            <a:extLst>
              <a:ext uri="{FF2B5EF4-FFF2-40B4-BE49-F238E27FC236}">
                <a16:creationId xmlns:a16="http://schemas.microsoft.com/office/drawing/2014/main" id="{AFC470C7-A69D-4F25-BAD7-5DAC7E47A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440" y="2935323"/>
            <a:ext cx="1706812" cy="141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CC17F75-AC90-420A-B612-5CC45B082FC6}"/>
              </a:ext>
            </a:extLst>
          </p:cNvPr>
          <p:cNvSpPr txBox="1"/>
          <p:nvPr/>
        </p:nvSpPr>
        <p:spPr>
          <a:xfrm>
            <a:off x="355302" y="2517076"/>
            <a:ext cx="117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Des oeufs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C4CAD1A-ECEE-4616-AEDF-38671DE76ED0}"/>
              </a:ext>
            </a:extLst>
          </p:cNvPr>
          <p:cNvSpPr txBox="1"/>
          <p:nvPr/>
        </p:nvSpPr>
        <p:spPr>
          <a:xfrm>
            <a:off x="2258824" y="2557448"/>
            <a:ext cx="133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De la farine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95BDAD5-A0FD-4750-A9C8-94CBC3138AC3}"/>
              </a:ext>
            </a:extLst>
          </p:cNvPr>
          <p:cNvSpPr txBox="1"/>
          <p:nvPr/>
        </p:nvSpPr>
        <p:spPr>
          <a:xfrm>
            <a:off x="4367128" y="2520075"/>
            <a:ext cx="145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Du fromange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D1E80B7-10CE-4CA6-8D23-B4F027A65DE5}"/>
              </a:ext>
            </a:extLst>
          </p:cNvPr>
          <p:cNvSpPr txBox="1"/>
          <p:nvPr/>
        </p:nvSpPr>
        <p:spPr>
          <a:xfrm>
            <a:off x="4353709" y="4359953"/>
            <a:ext cx="163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Des spaghettis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6AD1662-F13A-4E0C-8359-5B3FCC38F766}"/>
              </a:ext>
            </a:extLst>
          </p:cNvPr>
          <p:cNvSpPr txBox="1"/>
          <p:nvPr/>
        </p:nvSpPr>
        <p:spPr>
          <a:xfrm>
            <a:off x="2424581" y="4389084"/>
            <a:ext cx="135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Du poisson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53A1EE7-C59C-4AC1-AD6D-0B4A56F377C5}"/>
              </a:ext>
            </a:extLst>
          </p:cNvPr>
          <p:cNvSpPr txBox="1"/>
          <p:nvPr/>
        </p:nvSpPr>
        <p:spPr>
          <a:xfrm>
            <a:off x="157242" y="4429411"/>
            <a:ext cx="142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De la viande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46E94AE-3DEE-48C4-AB94-E6804620335B}"/>
              </a:ext>
            </a:extLst>
          </p:cNvPr>
          <p:cNvSpPr txBox="1"/>
          <p:nvPr/>
        </p:nvSpPr>
        <p:spPr>
          <a:xfrm>
            <a:off x="355302" y="6114175"/>
            <a:ext cx="117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Du sel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3947D6E-EF25-462A-B205-753891637CF5}"/>
              </a:ext>
            </a:extLst>
          </p:cNvPr>
          <p:cNvSpPr txBox="1"/>
          <p:nvPr/>
        </p:nvSpPr>
        <p:spPr>
          <a:xfrm>
            <a:off x="2258824" y="6177763"/>
            <a:ext cx="149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Du jambon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63828D9-3B10-4387-A89E-7643ABBA1564}"/>
              </a:ext>
            </a:extLst>
          </p:cNvPr>
          <p:cNvSpPr txBox="1"/>
          <p:nvPr/>
        </p:nvSpPr>
        <p:spPr>
          <a:xfrm>
            <a:off x="4606126" y="6154728"/>
            <a:ext cx="117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Du riz</a:t>
            </a:r>
          </a:p>
        </p:txBody>
      </p:sp>
      <p:pic>
        <p:nvPicPr>
          <p:cNvPr id="2064" name="Picture 16" descr="volvic-topless">
            <a:extLst>
              <a:ext uri="{FF2B5EF4-FFF2-40B4-BE49-F238E27FC236}">
                <a16:creationId xmlns:a16="http://schemas.microsoft.com/office/drawing/2014/main" id="{BD4B13E7-5706-4547-88B8-80F71A2F6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545" y="3956151"/>
            <a:ext cx="1577169" cy="2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 descr="Resultado de imagen de du thÃ© dessin">
            <a:extLst>
              <a:ext uri="{FF2B5EF4-FFF2-40B4-BE49-F238E27FC236}">
                <a16:creationId xmlns:a16="http://schemas.microsoft.com/office/drawing/2014/main" id="{54FF53B4-93C4-49E8-BB58-2E878BF17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2" t="5728" r="8738" b="5616"/>
          <a:stretch/>
        </p:blipFill>
        <p:spPr bwMode="auto">
          <a:xfrm>
            <a:off x="9372338" y="3979274"/>
            <a:ext cx="2102124" cy="220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0D1879C6-A4E5-456B-B2E8-CC3529194231}"/>
              </a:ext>
            </a:extLst>
          </p:cNvPr>
          <p:cNvSpPr txBox="1"/>
          <p:nvPr/>
        </p:nvSpPr>
        <p:spPr>
          <a:xfrm>
            <a:off x="7140928" y="6307415"/>
            <a:ext cx="163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De l’eau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7E990F6-D3A6-4D5F-9B4E-419174E2DE16}"/>
              </a:ext>
            </a:extLst>
          </p:cNvPr>
          <p:cNvSpPr txBox="1"/>
          <p:nvPr/>
        </p:nvSpPr>
        <p:spPr>
          <a:xfrm>
            <a:off x="9604199" y="6307415"/>
            <a:ext cx="163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Du thé</a:t>
            </a:r>
          </a:p>
        </p:txBody>
      </p:sp>
      <p:pic>
        <p:nvPicPr>
          <p:cNvPr id="2068" name="Picture 20" descr="Resultado de imagen de du tomate dessin">
            <a:extLst>
              <a:ext uri="{FF2B5EF4-FFF2-40B4-BE49-F238E27FC236}">
                <a16:creationId xmlns:a16="http://schemas.microsoft.com/office/drawing/2014/main" id="{C2C551E0-AF73-4561-841D-5CEE09A48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14000" r="16270" b="21333"/>
          <a:stretch/>
        </p:blipFill>
        <p:spPr bwMode="auto">
          <a:xfrm>
            <a:off x="10525481" y="1436543"/>
            <a:ext cx="1434238" cy="132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D3CADD25-4541-4593-BDD5-ED08FA2C3B59}"/>
              </a:ext>
            </a:extLst>
          </p:cNvPr>
          <p:cNvSpPr txBox="1"/>
          <p:nvPr/>
        </p:nvSpPr>
        <p:spPr>
          <a:xfrm>
            <a:off x="10452656" y="2838000"/>
            <a:ext cx="163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Des tomates</a:t>
            </a:r>
          </a:p>
        </p:txBody>
      </p:sp>
      <p:pic>
        <p:nvPicPr>
          <p:cNvPr id="2070" name="Picture 22" descr="Resultado de imagen de de la laitue dessin">
            <a:extLst>
              <a:ext uri="{FF2B5EF4-FFF2-40B4-BE49-F238E27FC236}">
                <a16:creationId xmlns:a16="http://schemas.microsoft.com/office/drawing/2014/main" id="{E1B40472-3978-4344-B912-3E8671587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911" y="1464293"/>
            <a:ext cx="1434238" cy="136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48D2E8A3-C20B-43DC-BC18-36F31840A7C2}"/>
              </a:ext>
            </a:extLst>
          </p:cNvPr>
          <p:cNvSpPr txBox="1"/>
          <p:nvPr/>
        </p:nvSpPr>
        <p:spPr>
          <a:xfrm>
            <a:off x="8631829" y="2865032"/>
            <a:ext cx="163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De la salade</a:t>
            </a:r>
          </a:p>
        </p:txBody>
      </p:sp>
      <p:pic>
        <p:nvPicPr>
          <p:cNvPr id="2072" name="Picture 24" descr="Resultado de imagen de pomme de terre dessin">
            <a:extLst>
              <a:ext uri="{FF2B5EF4-FFF2-40B4-BE49-F238E27FC236}">
                <a16:creationId xmlns:a16="http://schemas.microsoft.com/office/drawing/2014/main" id="{D924E504-3509-4DE8-A32F-BEECBACAD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389" y="1515697"/>
            <a:ext cx="1456296" cy="145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326B8BB1-5A32-4664-830A-03D50551717A}"/>
              </a:ext>
            </a:extLst>
          </p:cNvPr>
          <p:cNvSpPr txBox="1"/>
          <p:nvPr/>
        </p:nvSpPr>
        <p:spPr>
          <a:xfrm>
            <a:off x="6726742" y="2901849"/>
            <a:ext cx="1577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Des pommes </a:t>
            </a:r>
          </a:p>
          <a:p>
            <a:pPr algn="ctr"/>
            <a:r>
              <a:rPr lang="es-ES" dirty="0"/>
              <a:t>de terre</a:t>
            </a:r>
          </a:p>
        </p:txBody>
      </p:sp>
    </p:spTree>
    <p:extLst>
      <p:ext uri="{BB962C8B-B14F-4D97-AF65-F5344CB8AC3E}">
        <p14:creationId xmlns:p14="http://schemas.microsoft.com/office/powerpoint/2010/main" val="1059392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1AD51-7FFA-4B18-B109-7C7FDC058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640" y="762000"/>
            <a:ext cx="7888224" cy="807720"/>
          </a:xfrm>
        </p:spPr>
        <p:txBody>
          <a:bodyPr>
            <a:normAutofit/>
          </a:bodyPr>
          <a:lstStyle/>
          <a:p>
            <a:r>
              <a:rPr lang="fr-FR"/>
              <a:t>Pour goûter et des Desserts</a:t>
            </a:r>
          </a:p>
        </p:txBody>
      </p:sp>
      <p:pic>
        <p:nvPicPr>
          <p:cNvPr id="3074" name="Picture 2" descr="Resultado de imagen de fruits dessin">
            <a:extLst>
              <a:ext uri="{FF2B5EF4-FFF2-40B4-BE49-F238E27FC236}">
                <a16:creationId xmlns:a16="http://schemas.microsoft.com/office/drawing/2014/main" id="{5A5641ED-9159-43C1-8BE7-F3447F21B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73" y="1991201"/>
            <a:ext cx="2475301" cy="247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35067369">
            <a:extLst>
              <a:ext uri="{FF2B5EF4-FFF2-40B4-BE49-F238E27FC236}">
                <a16:creationId xmlns:a16="http://schemas.microsoft.com/office/drawing/2014/main" id="{3BB3240A-170D-4C15-8BDB-7D3E9FF01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8" y="2567673"/>
            <a:ext cx="2475300" cy="172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ANd9GcQBDk8LQTKxX4hJ58X7P2P_H4I02hyRcNSAz698RgYJKj7VMa7NfoXnm40">
            <a:extLst>
              <a:ext uri="{FF2B5EF4-FFF2-40B4-BE49-F238E27FC236}">
                <a16:creationId xmlns:a16="http://schemas.microsoft.com/office/drawing/2014/main" id="{90351A49-5085-4325-9BAB-170FD1069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410" y="1991201"/>
            <a:ext cx="1778907" cy="247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E576F22-4919-4205-ABF0-2AEB2DB77F7D}"/>
              </a:ext>
            </a:extLst>
          </p:cNvPr>
          <p:cNvSpPr txBox="1"/>
          <p:nvPr/>
        </p:nvSpPr>
        <p:spPr>
          <a:xfrm>
            <a:off x="1341683" y="4466502"/>
            <a:ext cx="1535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/>
              <a:t>Du chocolat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2A4F018-F755-4563-B5B3-D3ED398C2244}"/>
              </a:ext>
            </a:extLst>
          </p:cNvPr>
          <p:cNvSpPr txBox="1"/>
          <p:nvPr/>
        </p:nvSpPr>
        <p:spPr>
          <a:xfrm>
            <a:off x="4984818" y="4614831"/>
            <a:ext cx="1535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/>
              <a:t>Des fruits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E6C5E8-005E-45E8-9261-52C3014E1184}"/>
              </a:ext>
            </a:extLst>
          </p:cNvPr>
          <p:cNvSpPr txBox="1"/>
          <p:nvPr/>
        </p:nvSpPr>
        <p:spPr>
          <a:xfrm>
            <a:off x="9193158" y="4614831"/>
            <a:ext cx="1535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/>
              <a:t>Du yaourt</a:t>
            </a:r>
          </a:p>
        </p:txBody>
      </p:sp>
    </p:spTree>
    <p:extLst>
      <p:ext uri="{BB962C8B-B14F-4D97-AF65-F5344CB8AC3E}">
        <p14:creationId xmlns:p14="http://schemas.microsoft.com/office/powerpoint/2010/main" val="2507457786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Paque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que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que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Paquete</Template>
  <TotalTime>337</TotalTime>
  <Words>78</Words>
  <Application>Microsoft Office PowerPoint</Application>
  <PresentationFormat>Panorámica</PresentationFormat>
  <Paragraphs>33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Gill Sans MT</vt:lpstr>
      <vt:lpstr>Paquete</vt:lpstr>
      <vt:lpstr>Les aliments</vt:lpstr>
      <vt:lpstr>Pour le petit déjeuner</vt:lpstr>
      <vt:lpstr>Pour manger et boire</vt:lpstr>
      <vt:lpstr>Pour goûter et des Desserts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Cartes des menu français</dc:title>
  <dc:creator>Mamen Lucero</dc:creator>
  <cp:lastModifiedBy>Mamen Lucero</cp:lastModifiedBy>
  <cp:revision>5</cp:revision>
  <dcterms:created xsi:type="dcterms:W3CDTF">2019-02-10T15:37:04Z</dcterms:created>
  <dcterms:modified xsi:type="dcterms:W3CDTF">2019-02-10T21:14:58Z</dcterms:modified>
</cp:coreProperties>
</file>